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262EA15-7D3B-4F37-A1E2-7BD9C8EC39CA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CFF9E5E-4883-44EF-9AAF-CE90D4D6A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242EED-DC54-4049-82C3-F6CF4DEDC1C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59369D6-89AE-4EA1-B941-326B35549C9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7219508-E4FE-494A-AB07-449B915250C9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5E9FBAD-91AD-4E9F-A62E-108061FACA7D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BADC3F5-4E78-4E69-88F8-25CDDFBF9001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7F92B51-D8BD-4BAB-9D8B-13C0D05FA97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328B53E-60DC-4821-B097-F960BDD8E246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3458282-E594-41F1-BFC1-F716AEF78265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4F4C3-2680-455C-9436-2DBC348A782C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23BB7-99A7-4E94-B72C-7E014FEC22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54405-9ACF-4869-A59B-0C5671499472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06A49-DAF5-4556-A1DF-283E383AA1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C9E59-3F72-459E-92CC-137036E9F22B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E3BBB-4522-4C25-B2C8-20252039C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C3503-EE15-40F8-9504-866A8CB9947A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E94A2-539F-4980-81B7-C6D54BDCE5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4C237-13F3-46CA-BCF4-90B8D247EC71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F3262-3CBB-454A-B3BC-30B5DFCBF4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96A42E-75B3-48BF-AE70-81B5742ED991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91FCEB-9B5B-457D-A96A-B6C9BF435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D8CC1-104B-4A84-9B01-2A9C72D42C85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F96F7-3D25-4A80-BA02-6B4CF7EB6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A86FEB-D1DA-41EA-9497-A3228728C7E2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4C724-31A4-4617-A1CB-F6C8AE40F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C14EB-F043-4085-9C81-E5F445131815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351F6-0842-4A23-970E-D37CD4602E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2E0EE-C9AE-43B0-B941-4F8E97A65BB0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2E7A7-74EA-4DC6-9977-619722C8A3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11E4A-3349-4AD6-8949-28C2375F8C40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52148-EC38-481A-947C-B50040793B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5F732A-98CF-476E-B43D-565AD0C755AE}" type="datetimeFigureOut">
              <a:rPr lang="en-US"/>
              <a:pPr>
                <a:defRPr/>
              </a:pPr>
              <a:t>7/4/2011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28520BA-4A14-4BE2-B905-F6718FA868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8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9600" smtClean="0"/>
              <a:t>ITYM</a:t>
            </a:r>
            <a:endParaRPr lang="en-US" sz="96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your</a:t>
            </a:r>
            <a:endParaRPr lang="en-US" dirty="0" smtClean="0"/>
          </a:p>
        </p:txBody>
      </p:sp>
    </p:spTree>
  </p:cSld>
  <p:clrMapOvr>
    <a:masterClrMapping/>
  </p:clrMapOvr>
  <p:transition>
    <p:dissolve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9600" smtClean="0"/>
              <a:t>IP</a:t>
            </a:r>
            <a:endParaRPr lang="en-US" sz="960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r>
              <a:rPr lang="en-GB" smtClean="0"/>
              <a:t> </a:t>
            </a:r>
          </a:p>
          <a:p>
            <a:pPr algn="ctr">
              <a:buFont typeface="Arial" charset="0"/>
              <a:buNone/>
            </a:pPr>
            <a:endParaRPr lang="en-GB" smtClean="0"/>
          </a:p>
          <a:p>
            <a:pPr algn="ctr">
              <a:buFont typeface="Arial" charset="0"/>
              <a:buNone/>
            </a:pPr>
            <a:endParaRPr lang="en-GB" smtClean="0"/>
          </a:p>
          <a:p>
            <a:pPr algn="ctr">
              <a:buFont typeface="Arial" charset="0"/>
              <a:buNone/>
            </a:pPr>
            <a:r>
              <a:rPr lang="en-GB" smtClean="0"/>
              <a:t>got</a:t>
            </a:r>
            <a:endParaRPr lang="en-US" smtClean="0"/>
          </a:p>
        </p:txBody>
      </p:sp>
    </p:spTree>
  </p:cSld>
  <p:clrMapOvr>
    <a:masterClrMapping/>
  </p:clrMapOvr>
  <p:transition>
    <p:fad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9600" smtClean="0"/>
              <a:t>spoofed</a:t>
            </a:r>
            <a:endParaRPr lang="en-US" sz="960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smtClean="0"/>
              <a:t>not SPOOKED</a:t>
            </a:r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r>
              <a:rPr lang="en-GB" smtClean="0"/>
              <a:t>BUT I HAVE</a:t>
            </a:r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r>
              <a:rPr lang="en-GB" sz="8000" smtClean="0"/>
              <a:t>PHREAKED</a:t>
            </a:r>
            <a:r>
              <a:rPr lang="en-GB" smtClean="0"/>
              <a:t>  (out)</a:t>
            </a:r>
            <a:endParaRPr lang="en-US" smtClean="0"/>
          </a:p>
        </p:txBody>
      </p:sp>
    </p:spTree>
  </p:cSld>
  <p:clrMapOvr>
    <a:masterClrMapping/>
  </p:clrMapOvr>
  <p:transition>
    <p:wedge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NOW I’m going to </a:t>
            </a:r>
            <a:endParaRPr lang="en-US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9600" dirty="0" smtClean="0"/>
              <a:t>WACK</a:t>
            </a:r>
            <a:r>
              <a:rPr lang="en-GB" dirty="0" smtClean="0"/>
              <a:t> you</a:t>
            </a:r>
            <a:endParaRPr lang="en-US" dirty="0" smtClean="0"/>
          </a:p>
        </p:txBody>
      </p:sp>
    </p:spTree>
  </p:cSld>
  <p:clrMapOvr>
    <a:masterClrMapping/>
  </p:clrMapOvr>
  <p:transition>
    <p:wheel spokes="8"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OR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The </a:t>
            </a:r>
            <a:r>
              <a:rPr lang="en-GB" sz="8000" dirty="0" smtClean="0"/>
              <a:t>ALT</a:t>
            </a:r>
            <a:r>
              <a:rPr lang="en-GB" dirty="0" smtClean="0"/>
              <a:t>  is to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7200" dirty="0" smtClean="0"/>
              <a:t>PHANTOM</a:t>
            </a:r>
            <a:r>
              <a:rPr lang="en-GB" dirty="0" smtClean="0"/>
              <a:t>   the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7800" dirty="0" smtClean="0"/>
              <a:t>PIF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GB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dirty="0" smtClean="0"/>
              <a:t>So you can</a:t>
            </a:r>
          </a:p>
        </p:txBody>
      </p:sp>
    </p:spTree>
  </p:cSld>
  <p:clrMapOvr>
    <a:masterClrMapping/>
  </p:clrMapOvr>
  <p:transition>
    <p:pull dir="ru"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9600" smtClean="0"/>
              <a:t>Pitch</a:t>
            </a:r>
            <a:endParaRPr lang="en-US" sz="96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GB" sz="9600" dirty="0" smtClean="0"/>
              <a:t>CHAP</a:t>
            </a:r>
            <a:endParaRPr lang="en-US" sz="9600" dirty="0" smtClean="0"/>
          </a:p>
        </p:txBody>
      </p:sp>
    </p:spTree>
  </p:cSld>
  <p:clrMapOvr>
    <a:masterClrMapping/>
  </p:clrMapOvr>
  <p:transition>
    <p:diamond/>
    <p:sndAc>
      <p:stSnd>
        <p:snd r:embed="rId3" name="cashreg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9600" smtClean="0"/>
              <a:t>IYKWIM ...</a:t>
            </a:r>
            <a:endParaRPr lang="en-US" sz="960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</p:spTree>
  </p:cSld>
  <p:clrMapOvr>
    <a:masterClrMapping/>
  </p:clrMapOvr>
  <p:transition>
    <p:split orient="vert" dir="in"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BUT</a:t>
            </a:r>
            <a:endParaRPr lang="en-US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en-GB" smtClean="0"/>
              <a:t>IF IT FAILS</a:t>
            </a:r>
          </a:p>
          <a:p>
            <a:pPr>
              <a:buFont typeface="Arial" charset="0"/>
              <a:buNone/>
            </a:pPr>
            <a:endParaRPr lang="en-GB" smtClean="0"/>
          </a:p>
          <a:p>
            <a:pPr>
              <a:buFont typeface="Arial" charset="0"/>
              <a:buNone/>
            </a:pPr>
            <a:endParaRPr lang="en-GB" smtClean="0"/>
          </a:p>
          <a:p>
            <a:pPr algn="ctr">
              <a:buFont typeface="Arial" charset="0"/>
              <a:buNone/>
            </a:pPr>
            <a:r>
              <a:rPr lang="en-GB" sz="9600" smtClean="0"/>
              <a:t>RTFM</a:t>
            </a:r>
            <a:endParaRPr lang="en-US" sz="9600" smtClean="0"/>
          </a:p>
        </p:txBody>
      </p:sp>
    </p:spTree>
  </p:cSld>
  <p:clrMapOvr>
    <a:masterClrMapping/>
  </p:clrMapOvr>
  <p:transition>
    <p:strips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49</Words>
  <Application>Microsoft Office PowerPoint</Application>
  <PresentationFormat>On-screen Show (4:3)</PresentationFormat>
  <Paragraphs>40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Calibri</vt:lpstr>
      <vt:lpstr>Arial</vt:lpstr>
      <vt:lpstr>Office Theme</vt:lpstr>
      <vt:lpstr>ITYM</vt:lpstr>
      <vt:lpstr>IP</vt:lpstr>
      <vt:lpstr>spoofed</vt:lpstr>
      <vt:lpstr>NOW I’m going to </vt:lpstr>
      <vt:lpstr>OR</vt:lpstr>
      <vt:lpstr>Pitch</vt:lpstr>
      <vt:lpstr>IYKWIM ...</vt:lpstr>
      <vt:lpstr>BUT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ITYM</dc:title>
  <dc:creator>pienaark</dc:creator>
  <cp:lastModifiedBy>Kotie</cp:lastModifiedBy>
  <cp:revision>2</cp:revision>
  <dcterms:created xsi:type="dcterms:W3CDTF">2008-10-07T18:49:19Z</dcterms:created>
  <dcterms:modified xsi:type="dcterms:W3CDTF">2011-07-04T10:20:29Z</dcterms:modified>
</cp:coreProperties>
</file>